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Default ContentType="video/unknown" Extension="mp4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74AC536-C6FE-4B78-910F-D5AF6AA737BA}">
          <p14:sldIdLst>
            <p14:sldId id="256"/>
            <p14:sldId id="257"/>
            <p14:sldId id="259"/>
            <p14:sldId id="258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2" Target="../media/media1.mp4" Type="http://schemas.microsoft.com/office/2007/relationships/media"/><Relationship Id="rId1" Target="NULL" TargetMode="External" Type="http://schemas.openxmlformats.org/officeDocument/2006/relationships/video"/><Relationship Id="rId4" Target="../media/image9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«</a:t>
            </a:r>
            <a:r>
              <a:rPr lang="ru-RU" dirty="0">
                <a:latin typeface="Arial Narrow" pitchFamily="34" charset="0"/>
              </a:rPr>
              <a:t>Ц</a:t>
            </a:r>
            <a:r>
              <a:rPr lang="ru-RU" dirty="0" smtClean="0">
                <a:latin typeface="Arial Narrow" pitchFamily="34" charset="0"/>
              </a:rPr>
              <a:t>елеполагание - </a:t>
            </a:r>
            <a:r>
              <a:rPr lang="ru-RU" dirty="0">
                <a:latin typeface="Arial Narrow" pitchFamily="34" charset="0"/>
              </a:rPr>
              <a:t>путь к </a:t>
            </a:r>
            <a:r>
              <a:rPr lang="ru-RU" dirty="0" smtClean="0">
                <a:latin typeface="Arial Narrow" pitchFamily="34" charset="0"/>
              </a:rPr>
              <a:t>успеху»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/>
          <a:lstStyle/>
          <a:p>
            <a:r>
              <a:rPr lang="ru-RU" dirty="0">
                <a:latin typeface="Arial Narrow" pitchFamily="34" charset="0"/>
              </a:rPr>
              <a:t>Кураторский час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98072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КГБ ПОУ «Комсомольский-на-Амуре колледж технологий и сервиса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2020 год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365104"/>
            <a:ext cx="6984776" cy="151216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	В </a:t>
            </a:r>
            <a:r>
              <a:rPr lang="ru-RU" sz="2400" dirty="0"/>
              <a:t>жизни нет иного смысла, кроме того, какой человек сам придаёт ей, раскрывая свои силы, живя </a:t>
            </a:r>
            <a:r>
              <a:rPr lang="ru-RU" sz="2400" dirty="0" smtClean="0"/>
              <a:t>плодотворно.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                                                                      </a:t>
            </a:r>
            <a:r>
              <a:rPr lang="ru-RU" sz="2400" dirty="0"/>
              <a:t>Эрих </a:t>
            </a:r>
            <a:r>
              <a:rPr lang="ru-RU" sz="2400" dirty="0" err="1" smtClean="0"/>
              <a:t>Фромм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1484785"/>
            <a:ext cx="7931224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Смысл жизни и жизненные цели</a:t>
            </a:r>
          </a:p>
          <a:p>
            <a:pPr marL="0" indent="0" algn="just">
              <a:buNone/>
            </a:pPr>
            <a:r>
              <a:rPr lang="ru-RU" sz="2400" dirty="0" smtClean="0"/>
              <a:t>Смысл жизни – это ориентир, определяющий поведение и направляющий судьбу человека. То или иное понимание смысла жизни определяет всю линию поведения человека и является тем стержнем на который «крепятся» моральные установки.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775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Arial Narrow" pitchFamily="34" charset="0"/>
              </a:rPr>
              <a:t>Цель</a:t>
            </a:r>
            <a:r>
              <a:rPr lang="ru-RU" sz="2800" dirty="0" smtClean="0">
                <a:latin typeface="Arial Narrow" pitchFamily="34" charset="0"/>
              </a:rPr>
              <a:t> – это запрограммированный результат.</a:t>
            </a:r>
          </a:p>
          <a:p>
            <a:pPr marL="0" indent="0">
              <a:buNone/>
            </a:pPr>
            <a:r>
              <a:rPr lang="ru-RU" sz="2800" b="1" dirty="0" smtClean="0">
                <a:latin typeface="Arial Narrow" pitchFamily="34" charset="0"/>
              </a:rPr>
              <a:t>Целеполагание</a:t>
            </a:r>
            <a:r>
              <a:rPr lang="ru-RU" sz="2800" dirty="0" smtClean="0">
                <a:latin typeface="Arial Narrow" pitchFamily="34" charset="0"/>
              </a:rPr>
              <a:t> – это процесс выявления целей и задач.</a:t>
            </a:r>
          </a:p>
          <a:p>
            <a:pPr marL="0" indent="0">
              <a:buNone/>
            </a:pPr>
            <a:r>
              <a:rPr lang="ru-RU" sz="2800" dirty="0" smtClean="0">
                <a:latin typeface="Arial Narrow" pitchFamily="34" charset="0"/>
              </a:rPr>
              <a:t>Этапы целеполагания: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latin typeface="Arial Narrow" pitchFamily="34" charset="0"/>
              </a:rPr>
              <a:t>Анализ ситуации.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latin typeface="Arial Narrow" pitchFamily="34" charset="0"/>
              </a:rPr>
              <a:t>Планирование.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latin typeface="Arial Narrow" pitchFamily="34" charset="0"/>
              </a:rPr>
              <a:t>Решение задач для </a:t>
            </a:r>
            <a:r>
              <a:rPr lang="ru-RU" sz="2800" dirty="0" err="1" smtClean="0">
                <a:latin typeface="Arial Narrow" pitchFamily="34" charset="0"/>
              </a:rPr>
              <a:t>дос</a:t>
            </a:r>
            <a:r>
              <a:rPr lang="ru-RU" sz="2800" dirty="0" smtClean="0">
                <a:latin typeface="Arial Narrow" pitchFamily="34" charset="0"/>
              </a:rPr>
              <a:t>-</a:t>
            </a:r>
          </a:p>
          <a:p>
            <a:pPr marL="0" indent="0">
              <a:buNone/>
            </a:pPr>
            <a:r>
              <a:rPr lang="ru-RU" sz="2800" dirty="0" err="1" smtClean="0">
                <a:latin typeface="Arial Narrow" pitchFamily="34" charset="0"/>
              </a:rPr>
              <a:t>тижения</a:t>
            </a:r>
            <a:r>
              <a:rPr lang="ru-RU" sz="2800" dirty="0" smtClean="0">
                <a:latin typeface="Arial Narrow" pitchFamily="34" charset="0"/>
              </a:rPr>
              <a:t>  цели.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2976"/>
            <a:ext cx="3312368" cy="2376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46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ru-RU" sz="3600" dirty="0">
                <a:latin typeface="Arial Narrow" pitchFamily="34" charset="0"/>
                <a:cs typeface="Aharoni" pitchFamily="2" charset="-79"/>
              </a:rPr>
              <a:t>Упражнение </a:t>
            </a:r>
            <a:r>
              <a:rPr lang="ru-RU" sz="3600" dirty="0" smtClean="0">
                <a:latin typeface="Arial Narrow" pitchFamily="34" charset="0"/>
                <a:cs typeface="Aharoni" pitchFamily="2" charset="-79"/>
              </a:rPr>
              <a:t>«Мои цели»</a:t>
            </a:r>
            <a:endParaRPr lang="ru-RU" dirty="0">
              <a:latin typeface="Arial Narrow" pitchFamily="34" charset="0"/>
              <a:cs typeface="Aharoni" pitchFamily="2" charset="-79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8" t="15874" r="6068" b="16060"/>
          <a:stretch/>
        </p:blipFill>
        <p:spPr>
          <a:xfrm>
            <a:off x="539552" y="2242250"/>
            <a:ext cx="3384376" cy="3547327"/>
          </a:xfrm>
        </p:spPr>
      </p:pic>
      <p:sp>
        <p:nvSpPr>
          <p:cNvPr id="6" name="TextBox 5"/>
          <p:cNvSpPr txBox="1"/>
          <p:nvPr/>
        </p:nvSpPr>
        <p:spPr>
          <a:xfrm>
            <a:off x="3995936" y="2492896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     Цель данного упражнения: визуализация Ваших целей.</a:t>
            </a:r>
          </a:p>
          <a:p>
            <a:pPr algn="just"/>
            <a:r>
              <a:rPr lang="ru-RU" dirty="0" smtClean="0">
                <a:latin typeface="Arial Narrow" pitchFamily="34" charset="0"/>
              </a:rPr>
              <a:t>      Представим, что это </a:t>
            </a:r>
            <a:r>
              <a:rPr lang="ru-RU" dirty="0">
                <a:latin typeface="Arial Narrow" pitchFamily="34" charset="0"/>
              </a:rPr>
              <a:t>солнце Наша </a:t>
            </a:r>
            <a:r>
              <a:rPr lang="ru-RU" dirty="0" smtClean="0">
                <a:latin typeface="Arial Narrow" pitchFamily="34" charset="0"/>
              </a:rPr>
              <a:t>цель, </a:t>
            </a:r>
            <a:r>
              <a:rPr lang="ru-RU" dirty="0">
                <a:latin typeface="Arial Narrow" pitchFamily="34" charset="0"/>
              </a:rPr>
              <a:t>лучи солнца – это </a:t>
            </a:r>
            <a:r>
              <a:rPr lang="ru-RU" dirty="0" smtClean="0">
                <a:latin typeface="Arial Narrow" pitchFamily="34" charset="0"/>
              </a:rPr>
              <a:t>задачи которые Вам необходимо решить для ее достижения. Нарисуйте солнце и подпишите</a:t>
            </a:r>
            <a:r>
              <a:rPr lang="ru-RU" dirty="0">
                <a:latin typeface="Arial Narrow" pitchFamily="34" charset="0"/>
              </a:rPr>
              <a:t>, пожалуйста, каждый лучик. </a:t>
            </a:r>
            <a:endParaRPr lang="ru-RU" dirty="0" smtClean="0">
              <a:latin typeface="Arial Narrow" pitchFamily="34" charset="0"/>
            </a:endParaRPr>
          </a:p>
          <a:p>
            <a:pPr algn="just"/>
            <a:r>
              <a:rPr lang="ru-RU" dirty="0" smtClean="0">
                <a:latin typeface="Arial Narrow" pitchFamily="34" charset="0"/>
              </a:rPr>
              <a:t>      Выполняя данное упражнение наглядно видно какие необходимо решить задачи для достижения Вашей  цели.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400506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Цель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Цели у всех разные, </a:t>
            </a:r>
            <a:br>
              <a:rPr lang="ru-RU" sz="2800" b="1" dirty="0" smtClean="0">
                <a:latin typeface="Arial Narrow" pitchFamily="34" charset="0"/>
              </a:rPr>
            </a:br>
            <a:r>
              <a:rPr lang="ru-RU" sz="2800" b="1" dirty="0" smtClean="0">
                <a:latin typeface="Arial Narrow" pitchFamily="34" charset="0"/>
              </a:rPr>
              <a:t> на что Ты потратишь свою жизнь? </a:t>
            </a:r>
            <a:endParaRPr lang="ru-RU" sz="2800" b="1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725">
            <a:off x="581350" y="2398898"/>
            <a:ext cx="3251988" cy="2166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139">
            <a:off x="4444617" y="2633863"/>
            <a:ext cx="3744416" cy="2493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50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2739">
            <a:off x="5292079" y="4068179"/>
            <a:ext cx="3384376" cy="1902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616">
            <a:off x="833862" y="2283151"/>
            <a:ext cx="3140968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561">
            <a:off x="4509593" y="1325256"/>
            <a:ext cx="2987824" cy="2194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48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олик по профилактике суицидов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4100" end="4697.77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11560" y="692696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Живи, мечтай, ставь цели и реализуй их</a:t>
            </a:r>
            <a:r>
              <a:rPr lang="ru-RU" sz="2800" b="1" smtClean="0"/>
              <a:t>! </a:t>
            </a:r>
          </a:p>
          <a:p>
            <a:pPr algn="ctr"/>
            <a:r>
              <a:rPr lang="ru-RU" sz="2800" b="1" smtClean="0"/>
              <a:t>Ты </a:t>
            </a:r>
            <a:r>
              <a:rPr lang="ru-RU" sz="2800" b="1" dirty="0" smtClean="0"/>
              <a:t>достигнешь успеха!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354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172</Words>
  <Application>Microsoft Office PowerPoint</Application>
  <PresentationFormat>Экран (4:3)</PresentationFormat>
  <Paragraphs>22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«Целеполагание - путь к успеху» </vt:lpstr>
      <vt:lpstr> В жизни нет иного смысла, кроме того, какой человек сам придаёт ей, раскрывая свои силы, живя плодотворно.                                                                          Эрих Фромм. </vt:lpstr>
      <vt:lpstr>Презентация PowerPoint</vt:lpstr>
      <vt:lpstr>Упражнение «Мои цели»</vt:lpstr>
      <vt:lpstr>Цели у всех разные,   на что Ты потратишь свою жизнь?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15</cp:revision>
  <dcterms:modified xsi:type="dcterms:W3CDTF">2020-04-23T06:53:33Z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9964684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