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74AA63-3EA2-48A7-8CB3-EF5AD3DEE976}">
          <p14:sldIdLst>
            <p14:sldId id="256"/>
            <p14:sldId id="257"/>
            <p14:sldId id="258"/>
            <p14:sldId id="259"/>
            <p14:sldId id="262"/>
            <p14:sldId id="260"/>
            <p14:sldId id="261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2448271"/>
          </a:xfrm>
        </p:spPr>
        <p:txBody>
          <a:bodyPr>
            <a:normAutofit/>
          </a:bodyPr>
          <a:lstStyle/>
          <a:p>
            <a:r>
              <a:rPr lang="ru-RU" dirty="0" smtClean="0"/>
              <a:t>«Методические рекомендации </a:t>
            </a:r>
            <a:r>
              <a:rPr lang="ru-RU" dirty="0"/>
              <a:t>для родителей </a:t>
            </a:r>
            <a:r>
              <a:rPr lang="ru-RU" dirty="0" smtClean="0"/>
              <a:t>по организации дистанционного обучения».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908720"/>
            <a:ext cx="6152728" cy="72008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КГБ ПОУ «Комсомольский-на-Амуре колледж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технологий и сервиса»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8095" y="5636869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г. Комсомольск-на-Амуре</a:t>
            </a:r>
          </a:p>
          <a:p>
            <a:pPr algn="ctr"/>
            <a:r>
              <a:rPr lang="ru-RU" dirty="0" smtClean="0"/>
              <a:t>2020 г.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6672"/>
            <a:ext cx="1544575" cy="15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56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ru-RU" dirty="0" smtClean="0"/>
              <a:t>Дистанционное обучение –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э</a:t>
            </a:r>
            <a:r>
              <a:rPr lang="ru-RU" dirty="0" smtClean="0"/>
              <a:t>то форма организации образовательного процесса, которая обеспечивает интерактивное взаимодействие удаленных участников образовательного процесса через открытые каналы доступа.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" t="9403" r="5999" b="9403"/>
          <a:stretch/>
        </p:blipFill>
        <p:spPr>
          <a:xfrm>
            <a:off x="5424466" y="3717032"/>
            <a:ext cx="3018655" cy="2785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55458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Рекомендации по организации учебного процесса дома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7164288" cy="5115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9099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Физическая активность –  залог здоровья!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1052736"/>
            <a:ext cx="7361517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2485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Рекомендации ВОЗ по организации работы за компьютером/планшетом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7416824" cy="5296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8665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Помощники при дистанционном обучении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79" y="1268760"/>
            <a:ext cx="7308304" cy="5218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2614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Советы для родителей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3"/>
          </a:xfrm>
        </p:spPr>
        <p:txBody>
          <a:bodyPr>
            <a:normAutofit/>
          </a:bodyPr>
          <a:lstStyle/>
          <a:p>
            <a:pPr marL="457200" indent="-457200" algn="just">
              <a:buAutoNum type="arabicParenR"/>
            </a:pPr>
            <a:r>
              <a:rPr lang="ru-RU" sz="2400" dirty="0" smtClean="0">
                <a:latin typeface="Times New Roman"/>
                <a:ea typeface="Calibri"/>
              </a:rPr>
              <a:t>Сохраняйте спокойствие. Успокойтесь </a:t>
            </a:r>
            <a:r>
              <a:rPr lang="ru-RU" sz="2400" dirty="0">
                <a:latin typeface="Times New Roman"/>
                <a:ea typeface="Calibri"/>
              </a:rPr>
              <a:t>и постарайтесь передать спокойный эмоциональный фон ребенку, это снизит его </a:t>
            </a:r>
            <a:r>
              <a:rPr lang="ru-RU" sz="2400" dirty="0" smtClean="0">
                <a:latin typeface="Times New Roman"/>
                <a:ea typeface="Calibri"/>
              </a:rPr>
              <a:t>тревожность.</a:t>
            </a:r>
          </a:p>
          <a:p>
            <a:pPr marL="457200" indent="-457200" algn="just">
              <a:buAutoNum type="arabicParenR"/>
            </a:pPr>
            <a:r>
              <a:rPr lang="ru-RU" sz="2400" dirty="0">
                <a:latin typeface="Times New Roman"/>
                <a:ea typeface="Calibri"/>
              </a:rPr>
              <a:t>Зарегистрируйтесь и ознакомьтесь с образовательной </a:t>
            </a:r>
            <a:r>
              <a:rPr lang="ru-RU" sz="2400" dirty="0" smtClean="0">
                <a:latin typeface="Times New Roman"/>
                <a:ea typeface="Calibri"/>
              </a:rPr>
              <a:t>платформой </a:t>
            </a:r>
            <a:r>
              <a:rPr lang="ru-RU" sz="2400" dirty="0" err="1" smtClean="0">
                <a:latin typeface="Times New Roman"/>
                <a:ea typeface="Calibri"/>
              </a:rPr>
              <a:t>Дневник.ру</a:t>
            </a:r>
            <a:r>
              <a:rPr lang="ru-RU" sz="2400" dirty="0" smtClean="0">
                <a:latin typeface="Times New Roman"/>
                <a:ea typeface="Calibri"/>
              </a:rPr>
              <a:t>. </a:t>
            </a:r>
          </a:p>
          <a:p>
            <a:pPr marL="457200" indent="-457200" algn="just">
              <a:buAutoNum type="arabicParenR"/>
            </a:pPr>
            <a:r>
              <a:rPr lang="ru-RU" sz="2400" dirty="0" smtClean="0">
                <a:latin typeface="Times New Roman"/>
              </a:rPr>
              <a:t>Обратная связь. </a:t>
            </a:r>
            <a:r>
              <a:rPr lang="ru-RU" sz="2400" dirty="0">
                <a:latin typeface="Times New Roman"/>
              </a:rPr>
              <a:t>Н</a:t>
            </a:r>
            <a:r>
              <a:rPr lang="ru-RU" sz="2400" dirty="0" smtClean="0">
                <a:latin typeface="Times New Roman"/>
              </a:rPr>
              <a:t>еобходимо постоянно поддерживать контакт с куратором группы.</a:t>
            </a:r>
          </a:p>
          <a:p>
            <a:pPr marL="457200" indent="-457200" algn="just">
              <a:buAutoNum type="arabicParenR"/>
            </a:pPr>
            <a:r>
              <a:rPr lang="ru-RU" sz="2400" dirty="0" smtClean="0"/>
              <a:t>Поддерживайте рабочую обстановку дома.</a:t>
            </a:r>
          </a:p>
          <a:p>
            <a:pPr marL="457200" indent="-457200" algn="just">
              <a:buAutoNum type="arabicParenR"/>
            </a:pPr>
            <a:r>
              <a:rPr lang="ru-RU" sz="2400" dirty="0" smtClean="0"/>
              <a:t>Интересуйтесь успехами в обучении ребенка.</a:t>
            </a:r>
          </a:p>
          <a:p>
            <a:pPr marL="457200" indent="-457200" algn="just">
              <a:buAutoNum type="arabicParenR"/>
            </a:pPr>
            <a:r>
              <a:rPr lang="ru-RU" sz="2400" dirty="0" smtClean="0"/>
              <a:t>При возникновении трудностей в обучении предложите ребенку свою помощь.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2840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48" y="4077072"/>
            <a:ext cx="3396907" cy="2377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Всем успехов!!!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8321">
            <a:off x="562431" y="2082875"/>
            <a:ext cx="3857423" cy="2572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932">
            <a:off x="5253063" y="1945329"/>
            <a:ext cx="3311341" cy="2483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704180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133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«Методические рекомендации для родителей по организации дистанционного обучения».</vt:lpstr>
      <vt:lpstr>Дистанционное обучение – </vt:lpstr>
      <vt:lpstr>Рекомендации по организации учебного процесса дома</vt:lpstr>
      <vt:lpstr>Физическая активность –  залог здоровья!</vt:lpstr>
      <vt:lpstr>Рекомендации ВОЗ по организации работы за компьютером/планшетом</vt:lpstr>
      <vt:lpstr>Помощники при дистанционном обучении</vt:lpstr>
      <vt:lpstr>Советы для родителей</vt:lpstr>
      <vt:lpstr>Всем успехов!!!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«Методические рекомендации по организации дистанционного обучения для родителей».</dc:title>
  <dc:creator>Евгения</dc:creator>
  <cp:lastModifiedBy>Евгения</cp:lastModifiedBy>
  <cp:revision>9</cp:revision>
  <dcterms:created xsi:type="dcterms:W3CDTF">2020-04-29T11:50:32Z</dcterms:created>
  <dcterms:modified xsi:type="dcterms:W3CDTF">2020-04-29T14:03:27Z</dcterms:modified>
</cp:coreProperties>
</file>